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12192000"/>
  <p:notesSz cx="6858000" cy="9144000"/>
  <p:embeddedFontLst>
    <p:embeddedFont>
      <p:font typeface="Bricolage Grotesque Medium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idXqBHvZ6c34Z40ZAS+BT5A2DM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BricolageGrotesqueMedium-regular.fntdata"/><Relationship Id="rId7" Type="http://schemas.openxmlformats.org/officeDocument/2006/relationships/font" Target="fonts/BricolageGrotesqueMedium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10" Type="http://schemas.openxmlformats.org/officeDocument/2006/relationships/image" Target="../media/image2.png"/><Relationship Id="rId9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5.png"/><Relationship Id="rId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28000" y="-6150"/>
            <a:ext cx="12192000" cy="68703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6075650" y="4609750"/>
            <a:ext cx="6020400" cy="2063100"/>
          </a:xfrm>
          <a:prstGeom prst="rect">
            <a:avLst/>
          </a:prstGeom>
          <a:solidFill>
            <a:srgbClr val="22222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225200" y="4624987"/>
            <a:ext cx="5804100" cy="2063100"/>
          </a:xfrm>
          <a:prstGeom prst="rect">
            <a:avLst/>
          </a:prstGeom>
          <a:solidFill>
            <a:srgbClr val="22222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9654600" y="325399"/>
            <a:ext cx="2441400" cy="4214400"/>
          </a:xfrm>
          <a:prstGeom prst="rect">
            <a:avLst/>
          </a:prstGeom>
          <a:solidFill>
            <a:srgbClr val="22222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7333900" y="2391650"/>
            <a:ext cx="2246100" cy="2148300"/>
          </a:xfrm>
          <a:prstGeom prst="rect">
            <a:avLst/>
          </a:prstGeom>
          <a:solidFill>
            <a:srgbClr val="22222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7333900" y="325375"/>
            <a:ext cx="2246100" cy="1996500"/>
          </a:xfrm>
          <a:prstGeom prst="rect">
            <a:avLst/>
          </a:prstGeom>
          <a:solidFill>
            <a:srgbClr val="22222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4849463" y="325400"/>
            <a:ext cx="2409900" cy="4214400"/>
          </a:xfrm>
          <a:prstGeom prst="rect">
            <a:avLst/>
          </a:prstGeom>
          <a:solidFill>
            <a:srgbClr val="22222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2525275" y="2391675"/>
            <a:ext cx="2246100" cy="2148300"/>
          </a:xfrm>
          <a:prstGeom prst="rect">
            <a:avLst/>
          </a:prstGeom>
          <a:solidFill>
            <a:srgbClr val="22222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525275" y="325410"/>
            <a:ext cx="2246100" cy="1996500"/>
          </a:xfrm>
          <a:prstGeom prst="rect">
            <a:avLst/>
          </a:prstGeom>
          <a:solidFill>
            <a:srgbClr val="22222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232650" y="325400"/>
            <a:ext cx="2235900" cy="4214400"/>
          </a:xfrm>
          <a:prstGeom prst="rect">
            <a:avLst/>
          </a:prstGeom>
          <a:solidFill>
            <a:srgbClr val="22222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 txBox="1"/>
          <p:nvPr>
            <p:ph idx="1" type="body"/>
          </p:nvPr>
        </p:nvSpPr>
        <p:spPr>
          <a:xfrm>
            <a:off x="299595" y="424222"/>
            <a:ext cx="20973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"/>
              <a:buNone/>
            </a:pPr>
            <a:r>
              <a:rPr lang="pt-BR" sz="1400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Parcerias principais</a:t>
            </a:r>
            <a:endParaRPr sz="1400"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"/>
              <a:buNone/>
            </a:pPr>
            <a:r>
              <a:t/>
            </a:r>
            <a:endParaRPr sz="1400">
              <a:solidFill>
                <a:schemeClr val="lt1"/>
              </a:solidFill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299595" y="791051"/>
            <a:ext cx="16362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Escreva aqui</a:t>
            </a:r>
            <a:endParaRPr sz="1050">
              <a:solidFill>
                <a:schemeClr val="lt1"/>
              </a:solidFill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4929996" y="423204"/>
            <a:ext cx="20973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"/>
              <a:buFont typeface="Arial"/>
              <a:buNone/>
            </a:pPr>
            <a:r>
              <a:rPr lang="pt-BR" u="none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Propostas de valor</a:t>
            </a:r>
            <a:endParaRPr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t/>
            </a:r>
            <a:endParaRPr u="none">
              <a:solidFill>
                <a:schemeClr val="lt1"/>
              </a:solidFill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2609320" y="423209"/>
            <a:ext cx="20973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"/>
              <a:buFont typeface="Arial"/>
              <a:buNone/>
            </a:pPr>
            <a:r>
              <a:rPr lang="pt-BR" u="none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Atividades Chave</a:t>
            </a:r>
            <a:endParaRPr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t/>
            </a:r>
            <a:endParaRPr u="none">
              <a:solidFill>
                <a:schemeClr val="lt1"/>
              </a:solidFill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7436554" y="424222"/>
            <a:ext cx="2015400" cy="5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5"/>
              <a:buFont typeface="Arial"/>
              <a:buNone/>
            </a:pPr>
            <a:r>
              <a:rPr lang="pt-BR" u="none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Relacionamento </a:t>
            </a:r>
            <a:br>
              <a:rPr lang="pt-BR" u="none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</a:br>
            <a:r>
              <a:rPr lang="pt-BR" u="none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com clientes</a:t>
            </a:r>
            <a:endParaRPr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760"/>
              <a:buFont typeface="Arial"/>
              <a:buNone/>
            </a:pPr>
            <a:r>
              <a:t/>
            </a:r>
            <a:endParaRPr u="none">
              <a:solidFill>
                <a:schemeClr val="lt1"/>
              </a:solidFill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9886605" y="423201"/>
            <a:ext cx="20973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40"/>
              <a:buFont typeface="Arial"/>
              <a:buNone/>
            </a:pPr>
            <a:r>
              <a:rPr lang="pt-BR" u="none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Segmentos </a:t>
            </a:r>
            <a:br>
              <a:rPr lang="pt-BR" u="none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</a:br>
            <a:r>
              <a:rPr lang="pt-BR" u="none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de </a:t>
            </a:r>
            <a:r>
              <a:rPr lang="pt-BR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clientes</a:t>
            </a:r>
            <a:endParaRPr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Arial"/>
              <a:buNone/>
            </a:pPr>
            <a:r>
              <a:t/>
            </a:r>
            <a:endParaRPr u="none">
              <a:solidFill>
                <a:schemeClr val="lt1"/>
              </a:solidFill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371381" y="4762859"/>
            <a:ext cx="20973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"/>
              <a:buFont typeface="Arial"/>
              <a:buNone/>
            </a:pPr>
            <a:r>
              <a:rPr lang="pt-BR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Fontes</a:t>
            </a:r>
            <a:r>
              <a:rPr lang="pt-BR" u="none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 de custo</a:t>
            </a:r>
            <a:endParaRPr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t/>
            </a:r>
            <a:endParaRPr u="none">
              <a:solidFill>
                <a:schemeClr val="lt1"/>
              </a:solidFill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6260132" y="4762859"/>
            <a:ext cx="20973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"/>
              <a:buFont typeface="Arial"/>
              <a:buNone/>
            </a:pPr>
            <a:r>
              <a:rPr lang="pt-BR" u="none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Fontes de renda</a:t>
            </a:r>
            <a:endParaRPr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t/>
            </a:r>
            <a:endParaRPr u="none">
              <a:solidFill>
                <a:schemeClr val="lt1"/>
              </a:solidFill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pic>
        <p:nvPicPr>
          <p:cNvPr id="102" name="Google Shape;10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71680" y="380202"/>
            <a:ext cx="243141" cy="217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65090" y="376802"/>
            <a:ext cx="224958" cy="201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31685" y="428022"/>
            <a:ext cx="227986" cy="204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90104" y="386010"/>
            <a:ext cx="265470" cy="238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491746" y="4727435"/>
            <a:ext cx="224958" cy="201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616967" y="382230"/>
            <a:ext cx="268549" cy="240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640187" y="4729198"/>
            <a:ext cx="224958" cy="201684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 txBox="1"/>
          <p:nvPr/>
        </p:nvSpPr>
        <p:spPr>
          <a:xfrm>
            <a:off x="2609321" y="791051"/>
            <a:ext cx="16362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Escreva aqui</a:t>
            </a:r>
            <a:endParaRPr sz="1050">
              <a:solidFill>
                <a:schemeClr val="lt1"/>
              </a:solidFill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sp>
        <p:nvSpPr>
          <p:cNvPr id="110" name="Google Shape;110;p1"/>
          <p:cNvSpPr txBox="1"/>
          <p:nvPr/>
        </p:nvSpPr>
        <p:spPr>
          <a:xfrm>
            <a:off x="4899730" y="876834"/>
            <a:ext cx="10749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Escreva aqui</a:t>
            </a:r>
            <a:endParaRPr sz="1050">
              <a:solidFill>
                <a:schemeClr val="lt1"/>
              </a:solidFill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sp>
        <p:nvSpPr>
          <p:cNvPr id="111" name="Google Shape;111;p1"/>
          <p:cNvSpPr txBox="1"/>
          <p:nvPr/>
        </p:nvSpPr>
        <p:spPr>
          <a:xfrm>
            <a:off x="7483966" y="1022047"/>
            <a:ext cx="16362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Escreva aqui</a:t>
            </a:r>
            <a:endParaRPr sz="1050">
              <a:solidFill>
                <a:schemeClr val="lt1"/>
              </a:solidFill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sp>
        <p:nvSpPr>
          <p:cNvPr id="112" name="Google Shape;112;p1"/>
          <p:cNvSpPr txBox="1"/>
          <p:nvPr/>
        </p:nvSpPr>
        <p:spPr>
          <a:xfrm>
            <a:off x="9934020" y="1021027"/>
            <a:ext cx="16362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Escreva aqui</a:t>
            </a:r>
            <a:endParaRPr sz="1050">
              <a:solidFill>
                <a:schemeClr val="lt1"/>
              </a:solidFill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371384" y="5129831"/>
            <a:ext cx="16362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Escreva aqui</a:t>
            </a:r>
            <a:endParaRPr sz="1050">
              <a:solidFill>
                <a:schemeClr val="lt1"/>
              </a:solidFill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6238132" y="5129831"/>
            <a:ext cx="16362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Escreva aqui</a:t>
            </a:r>
            <a:endParaRPr sz="1050">
              <a:solidFill>
                <a:schemeClr val="lt1"/>
              </a:solidFill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7441883" y="2593541"/>
            <a:ext cx="20973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"/>
              <a:buFont typeface="Arial"/>
              <a:buNone/>
            </a:pPr>
            <a:r>
              <a:rPr lang="pt-BR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Canais de venda</a:t>
            </a:r>
            <a:endParaRPr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t/>
            </a:r>
            <a:endParaRPr u="none">
              <a:solidFill>
                <a:schemeClr val="lt1"/>
              </a:solidFill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sp>
        <p:nvSpPr>
          <p:cNvPr id="116" name="Google Shape;116;p1"/>
          <p:cNvSpPr txBox="1"/>
          <p:nvPr/>
        </p:nvSpPr>
        <p:spPr>
          <a:xfrm>
            <a:off x="7441884" y="2962409"/>
            <a:ext cx="16362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Escreva aqui</a:t>
            </a:r>
            <a:endParaRPr sz="1050">
              <a:solidFill>
                <a:schemeClr val="lt1"/>
              </a:solidFill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pic>
        <p:nvPicPr>
          <p:cNvPr id="117" name="Google Shape;117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240523" y="2598709"/>
            <a:ext cx="224958" cy="201684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"/>
          <p:cNvSpPr txBox="1"/>
          <p:nvPr/>
        </p:nvSpPr>
        <p:spPr>
          <a:xfrm>
            <a:off x="2633014" y="2491879"/>
            <a:ext cx="20973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"/>
              <a:buFont typeface="Arial"/>
              <a:buNone/>
            </a:pPr>
            <a:r>
              <a:rPr lang="pt-BR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Recursos principais</a:t>
            </a:r>
            <a:endParaRPr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t/>
            </a:r>
            <a:endParaRPr u="none">
              <a:solidFill>
                <a:schemeClr val="lt1"/>
              </a:solidFill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pic>
        <p:nvPicPr>
          <p:cNvPr id="119" name="Google Shape;11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77435" y="2548159"/>
            <a:ext cx="224958" cy="20168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"/>
          <p:cNvSpPr txBox="1"/>
          <p:nvPr/>
        </p:nvSpPr>
        <p:spPr>
          <a:xfrm>
            <a:off x="2633015" y="2962409"/>
            <a:ext cx="16362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>
                <a:solidFill>
                  <a:schemeClr val="lt1"/>
                </a:solidFill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Escreva aqui</a:t>
            </a:r>
            <a:endParaRPr sz="1050">
              <a:solidFill>
                <a:schemeClr val="lt1"/>
              </a:solidFill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pic>
        <p:nvPicPr>
          <p:cNvPr id="121" name="Google Shape;121;p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891879" y="69594"/>
            <a:ext cx="422450" cy="18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2023-10-13T15:17:59Z</dcterms:created>
  <dc:creator>Cia - Desing</dc:creator>
</cp:coreProperties>
</file>